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299" r:id="rId43"/>
    <p:sldId id="300" r:id="rId44"/>
    <p:sldId id="301" r:id="rId45"/>
    <p:sldId id="302" r:id="rId46"/>
    <p:sldId id="303" r:id="rId47"/>
    <p:sldId id="304" r:id="rId48"/>
    <p:sldId id="305" r:id="rId49"/>
    <p:sldId id="306" r:id="rId50"/>
    <p:sldId id="307" r:id="rId51"/>
    <p:sldId id="308" r:id="rId52"/>
    <p:sldId id="309" r:id="rId53"/>
    <p:sldId id="310" r:id="rId54"/>
    <p:sldId id="311" r:id="rId55"/>
    <p:sldId id="312" r:id="rId56"/>
    <p:sldId id="313" r:id="rId57"/>
    <p:sldId id="314" r:id="rId58"/>
    <p:sldId id="315" r:id="rId59"/>
    <p:sldId id="316" r:id="rId60"/>
    <p:sldId id="317" r:id="rId61"/>
    <p:sldId id="318" r:id="rId62"/>
    <p:sldId id="319" r:id="rId63"/>
    <p:sldId id="320" r:id="rId64"/>
    <p:sldId id="321" r:id="rId65"/>
    <p:sldId id="322" r:id="rId66"/>
    <p:sldId id="323" r:id="rId67"/>
    <p:sldId id="324" r:id="rId68"/>
    <p:sldId id="325" r:id="rId69"/>
    <p:sldId id="326" r:id="rId70"/>
    <p:sldId id="327" r:id="rId71"/>
    <p:sldId id="328" r:id="rId72"/>
    <p:sldId id="329" r:id="rId73"/>
    <p:sldId id="330" r:id="rId74"/>
    <p:sldId id="331" r:id="rId75"/>
    <p:sldId id="332" r:id="rId76"/>
    <p:sldId id="333" r:id="rId77"/>
    <p:sldId id="334" r:id="rId78"/>
    <p:sldId id="335" r:id="rId79"/>
    <p:sldId id="336" r:id="rId80"/>
    <p:sldId id="337" r:id="rId81"/>
    <p:sldId id="338" r:id="rId82"/>
    <p:sldId id="339" r:id="rId83"/>
    <p:sldId id="340" r:id="rId84"/>
    <p:sldId id="341" r:id="rId85"/>
    <p:sldId id="342" r:id="rId86"/>
    <p:sldId id="346" r:id="rId87"/>
    <p:sldId id="345" r:id="rId88"/>
    <p:sldId id="344" r:id="rId89"/>
  </p:sldIdLst>
  <p:sldSz cx="9144000" cy="6858000" type="screen4x3"/>
  <p:notesSz cx="6858000" cy="9144000"/>
  <p:photoAlbum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8536" autoAdjust="0"/>
  </p:normalViewPr>
  <p:slideViewPr>
    <p:cSldViewPr>
      <p:cViewPr varScale="1">
        <p:scale>
          <a:sx n="126" d="100"/>
          <a:sy n="126" d="100"/>
        </p:scale>
        <p:origin x="-216" y="-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551B84-A553-40B3-8A5C-CE374953B637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7170ED-A8E9-42B2-9A9C-3158CA15AFC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F92A2F-010D-4F8B-BF63-6887250C0CFD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11F17D-9D2B-43BE-87BD-03F1203837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339A11-C5BD-4EDE-A120-118A8EB1E689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E01ED3-4B22-40FA-BD5A-6B7CAEF62C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52719D-698E-4179-9847-5CD155E4F8A8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09B03C-1A06-4A30-AB3E-9ADBE4BD76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026149-9A15-46D8-87A7-C24A7064E2A8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701AB7-4844-4103-8B2C-A0F4A65CEE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CD1A58-917F-4FBA-ACBC-C62AC630B357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57E0B1-6E5F-4867-B213-A9A32F51B5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00D62-E753-4424-A3A8-1064E7C2C9ED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D9EE2B-B7C5-46A4-9EA4-ED5DC439A3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E3028A0-D7FD-4213-9407-9147C5BD05B6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147DE5-AF2E-4EF5-B52B-68B22FA998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61336C-EBD0-4195-9162-ED3B5098320B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114E68-5E52-4952-83E1-48F90BA78D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A077F7-82A7-4F0E-B9E1-C380E8467082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B3AC0-CF1B-4B49-849D-B6B7C00359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9991B4-4B35-4B03-BD74-A1354268FCEB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01725F-0174-4B39-8554-970D35507BD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 spd="med" advTm="3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9C75539-34FF-4691-B9FB-4DC7EDAC3E41}" type="datetimeFigureOut">
              <a:rPr lang="en-US"/>
              <a:pPr>
                <a:defRPr/>
              </a:pPr>
              <a:t>8/16/2009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A71D2FD-BB39-47D3-8EA9-DF6C103483B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Tm="3000">
    <p:fade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audio" Target="file:///C:\aPowerPoints\Vanessa%20Mae%20-%20StormPro.WMA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aPowerPoints\01%20ForeverPro.WMA" TargetMode="External"/><Relationship Id="rId4" Type="http://schemas.openxmlformats.org/officeDocument/2006/relationships/image" Target="../media/image53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609600" y="533400"/>
            <a:ext cx="7772400" cy="762000"/>
          </a:xfrm>
        </p:spPr>
        <p:txBody>
          <a:bodyPr/>
          <a:lstStyle/>
          <a:p>
            <a:pPr eaLnBrk="1" hangingPunct="1"/>
            <a:r>
              <a:rPr lang="en-US" b="1" smtClean="0">
                <a:latin typeface="Arial" charset="0"/>
              </a:rPr>
              <a:t>Mike Baird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295400" y="1219200"/>
            <a:ext cx="6400800" cy="533400"/>
          </a:xfrm>
        </p:spPr>
        <p:txBody>
          <a:bodyPr rtlCol="0">
            <a:normAutofit fontScale="32500" lnSpcReduction="20000"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atin typeface="Arial" pitchFamily="34" charset="0"/>
              </a:rPr>
              <a:t>Flickr.bairdphotos.com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atin typeface="Arial" pitchFamily="34" charset="0"/>
              </a:rPr>
              <a:t>My “Most Interesting” Birds according to Flickr viewer metrics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b="1" dirty="0" smtClean="0">
                <a:latin typeface="Arial" pitchFamily="34" charset="0"/>
              </a:rPr>
              <a:t>All images © Michael “Mike” L. </a:t>
            </a:r>
            <a:r>
              <a:rPr lang="en-US" b="1" smtClean="0">
                <a:latin typeface="Arial" pitchFamily="34" charset="0"/>
              </a:rPr>
              <a:t>Baird  bairdphotos.com</a:t>
            </a:r>
            <a:endParaRPr lang="en-US" b="1" dirty="0" smtClean="0"/>
          </a:p>
        </p:txBody>
      </p:sp>
      <p:pic>
        <p:nvPicPr>
          <p:cNvPr id="2052" name="Picture 4" descr="8x12-bird-head-collage-birdsofmorrobay.com-mike-baird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828800"/>
            <a:ext cx="6858000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Vanessa Mae - StormPr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05800" y="58674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26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4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 descr="american-avocets_mg_848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american-coot-chicks-6-2-07_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american-coot-chicks-6-4-07_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Avocet (Recurvirostra americana) in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Avocets, American (Recurvirostra americana) in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Bird Composite for Heron Roolery Kiosk, Morro Bay, CA heron-rookery-composite-more-at-morrobay.ws-8-22-05-16x1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4175"/>
            <a:ext cx="9144000" cy="608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Black-crowned Night Heron (Nycticorax nycticorax)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0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black-necked-stilt-morro-creek_34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0"/>
            <a:ext cx="857408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black-necked-stilt-morro-creek_38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brant-geese-estero-bluff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" descr="1 of 2 Elegant Tern (Thalasseus elegans) parent bringing a fish in her beak to her youngste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brant-geese-morro-bay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1" descr="Brown Pelican (Pelecanus occidentalis) (bird) in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Brown Pelicans (pair), birds, off Morro Rock  nn-pelicans-1449-ful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brown-pelican_MG_516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Bufflehead (Bucephala albeola) bird,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Canada Goose (Branta canadensis) in Morro Bay, CA 2 of 1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Cinnamon Teal - mating sequence, Los Osos (Cuesta by the Sea Inlet)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1" descr="Common Loon (Gavia immer) in the Morro Bay, CA Estuary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1" descr="cormorant-double-crested-cormorant-8360-web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" y="0"/>
            <a:ext cx="9137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1" descr="Double-crested Cormorant, Morro Bay Heron Rookery, April 8, 200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0388" y="0"/>
            <a:ext cx="5483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1 of 6 Two Great Egret (Ardea alba) Chicks at the Morro Bay Heron Rookery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1" descr="Double-crested cormorants (Phalacrocorax auritus) in silhouett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1" descr="double-crested-cormorant-4-22-07_6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dowitcher-short-billed-2871-133 The Short-billed Dowitcher, Limnodromus griseus, is a medium-sized shorebird of the family Scolopacida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24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Dunlin (Calidris alpin) - dunlin-bird-morro-bay-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2588"/>
            <a:ext cx="9144000" cy="609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eddy_MdO_bluff_MG_1758-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Great Blue Heron (Ardea Herodias) bird,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1" descr="Great Egret (Ardea alba) chicks with parent in nest, Morro Bay 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50" y="0"/>
            <a:ext cx="8572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 descr="Great Egret (Ardea alba) on Morro Strand State Beach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" descr="Great Egret (Ardea alba), great-egret_MG_518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great-blue-heron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 descr="2 of 2 Great Blue Heron near Target Rock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35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great-blue-heron-morro-bay-rookery_09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1" descr="great-egret_f_11.0_1_1250 s_morro-bay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163" y="0"/>
            <a:ext cx="85756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" descr="great-egret-morro-bay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" descr="Greater Yellowlegs (Tringa melanoleuca) in the Morro Bay, CA State Park Marin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48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1" descr="greater-yellowlegs-11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1" descr="heermanns-gull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1" descr="Hooded Merganser - Female (Lophodytes cucullatus) Morro Bay, CA State Park Marin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1" descr="Juvenile Black-crowned Night Heron 2 of 2 (Nycticorax nycticorax), bird, in evening sun, at Cloister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Long-billed Curlew - curlew-wings-ext001lower res version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25613" y="0"/>
            <a:ext cx="56927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1" descr="Long-billed Curlew (Numenius americanus) birds on Morro Strand State Beach during a golden sunset.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8 of 9 Peregrine Falcon Juvenile Fledgling, Morro Bay, CA 27 May 200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1" descr="Long-billed Curlew (Numenius americanus), in late evening light.jpg"/>
          <p:cNvPicPr>
            <a:picLocks noGrp="1" noChangeAspect="1"/>
          </p:cNvPicPr>
          <p:nvPr isPhoto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0" y="0"/>
            <a:ext cx="457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01 ForeverPro.WMA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305800" y="6096000"/>
            <a:ext cx="304800" cy="304800"/>
          </a:xfrm>
          <a:prstGeom prst="rect">
            <a:avLst/>
          </a:prstGeom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numSld="999">
                <p:cTn id="12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1" descr="Long-billed Curlew in evening sun, Morro Strand State Beach, Mor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 descr="Long-billed Dowitcher, Limnodromus scolopaceus recrop-long-billed-dowitcher-28oct2008-94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1" descr="long-billed-cirlews-contest-food_K8P311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Nuttall's-woodpecker-family_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" descr="Osprey (Pandion haliaetus) with fish, in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588"/>
            <a:ext cx="9144000" cy="685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Osprey, Morro Bay, CA 10-12-06-osprey-0860-18edit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1975" y="0"/>
            <a:ext cx="54800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1" descr="Peregrine Falcon peregrin-falcon-1407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1" descr="Pied-billed Grebe eats a fringehead blenny in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Pied-billed Greb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 descr="9 of 9 Peregrine Falcon Fledgling, Morro Bay, CA 27 May 2008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4413" y="0"/>
            <a:ext cx="4575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CD Audio 2">
            <a:hlinkClick r:id="" action="ppaction://media"/>
          </p:cNvPr>
          <p:cNvPicPr>
            <a:picLocks noRot="1" noChangeAspect="1"/>
          </p:cNvPicPr>
          <p:nvPr>
            <a:audioCd>
              <a:st track="1"/>
              <a:end track="1"/>
            </a:audioCd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1" descr="red-necked-phalarope-cs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1" descr="red-shouldered-hawk_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1" descr="red-shouldered-hawk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 descr="Royal Tern (Thalasseus maximus syn. Sterna maxima), Morro Stran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1" descr="Royal Tern (Thalasseus maximus syn. Sterna maxima), Morro Strand-fd000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1" descr="Royal Tern, Morro Strand State Beach, Morro Bay, CA tern-royal-10-9-06_0295enight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1" descr="Sanderlings (birds) on Moro Strand State Beach, Morro Rock in backgroun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1" descr="Semipalmated Plover (Charadrius semipalmatus) on Morro Strand State Beach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1" descr="Snowy Egret, Morro Bay, CA Heron Rookery,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Picture 1" descr="snowy-egret-morro-bay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1608c-night-heron-black-crowned-bairdphotos.com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1" descr="sora-rail-7387e08-mv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" descr="Tighter crop of 5 of 6 Great Egret (Ardea alba) nest with three chicks at the Morro Bay Heron Rookery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754" name="Picture 1" descr="Two Brown Pelicans (Pelecanus occidentalis) with watercolor effect (not added)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6388" y="0"/>
            <a:ext cx="85312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1" descr="Two Willet birds in silhouett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 descr="Virginia Rail (Rallus limicola) waterbird Rallidae in the Cloist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9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826" name="Picture 1" descr="Western Snowy Plover - Villa Creek, Estero Bluffs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1" descr="Western Snowy Plover (Charadrius alexandrinus)  on Morro Stran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874" name="Picture 1" descr="Western Snowy Plover (Charadrius alexandrinus)  on Morro Strand-fd0000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898" name="Picture 1" descr="Western Snowy Plover western-snowy-plover-villa-creek_3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0250" y="0"/>
            <a:ext cx="514191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1" descr="Wetsern Snowy Plover Charadrius alexandrinus R1-western-snowy-plover-villa-creek_2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American Avocets (Recurvirostra americana) in the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946" name="Picture 1" descr="White Pelican (Pelecanus onocrotalus) white-pelicans-windy-cove-39E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7588" y="0"/>
            <a:ext cx="4568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Picture 1" descr="White Pelicans, Pelecanus erythrorhynchos in the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79413"/>
            <a:ext cx="9144000" cy="6097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1" descr="White-crowned Sparrow (Zonotrichia leucophrys; nuttalli) Morro Bay, CA 29j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43000" y="0"/>
            <a:ext cx="6858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1" descr="white-pelicans-morro-bay_1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1" descr="Willet (Tringa semipalmata) Bird, Morro Strand State Beach,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5888"/>
            <a:ext cx="9144000" cy="662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Picture 1" descr="Yellow-rumped Warbler (Audubon's) Dendroica coronata bird in Morro Bay, CA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1" descr="Composite of Peregrine Falcons (Falco peregrinus) January 2005 peregrine-falcons-hires-1-14-05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8800" y="0"/>
            <a:ext cx="5486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1" descr="8x12-bird-head-collage-birdsofmorrobay.com-mike-baird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90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9600" y="685800"/>
            <a:ext cx="7772400" cy="17526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atin typeface="Arial" pitchFamily="34" charset="0"/>
              </a:rPr>
              <a:t>Thank you MCAS for watching!  </a:t>
            </a:r>
            <a:br>
              <a:rPr lang="en-US" b="1" dirty="0" smtClean="0">
                <a:latin typeface="Arial" pitchFamily="34" charset="0"/>
              </a:rPr>
            </a:br>
            <a:r>
              <a:rPr lang="en-US" b="1" dirty="0" smtClean="0">
                <a:latin typeface="Arial" pitchFamily="34" charset="0"/>
              </a:rPr>
              <a:t>Mike Baird</a:t>
            </a: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47800" y="2667000"/>
            <a:ext cx="6400800" cy="335280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latin typeface="Arial" pitchFamily="34" charset="0"/>
              </a:rPr>
              <a:t>Flickr.bairdphotos.com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 smtClean="0">
                <a:latin typeface="Arial" pitchFamily="34" charset="0"/>
              </a:rPr>
              <a:t>Mike [at} mikebaird.com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2400" b="1" dirty="0" smtClean="0">
              <a:latin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Arial" pitchFamily="34" charset="0"/>
              </a:rPr>
              <a:t>You can download this PowerPoint presentation from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Arial" pitchFamily="34" charset="0"/>
              </a:rPr>
              <a:t>Bairdphotos.com/MCAS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en-US" sz="1800" dirty="0" smtClean="0">
              <a:latin typeface="Arial" pitchFamily="34" charset="0"/>
            </a:endParaRP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Arial" pitchFamily="34" charset="0"/>
              </a:rPr>
              <a:t>Music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Arial" pitchFamily="34" charset="0"/>
              </a:rPr>
              <a:t>“Strom” by Vanessa Mae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1800" dirty="0" smtClean="0">
                <a:latin typeface="Arial" pitchFamily="34" charset="0"/>
              </a:rPr>
              <a:t>“Forever” by Chris Brown</a:t>
            </a:r>
            <a:endParaRPr lang="en-US" sz="1800" dirty="0" smtClean="0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" descr="American White Pelican (Pelecanus erythrorhynchos ) (bird) in Mo.jpg"/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 advTm="3000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353</TotalTime>
  <Words>58</Words>
  <Application>Microsoft Office PowerPoint</Application>
  <PresentationFormat>On-screen Show (4:3)</PresentationFormat>
  <Paragraphs>14</Paragraphs>
  <Slides>88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88</vt:i4>
      </vt:variant>
    </vt:vector>
  </HeadingPairs>
  <TitlesOfParts>
    <vt:vector size="89" baseType="lpstr">
      <vt:lpstr>Office Theme</vt:lpstr>
      <vt:lpstr>Mike Baird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Slide 83</vt:lpstr>
      <vt:lpstr>Slide 84</vt:lpstr>
      <vt:lpstr>Slide 85</vt:lpstr>
      <vt:lpstr>Slide 86</vt:lpstr>
      <vt:lpstr>Slide 87</vt:lpstr>
      <vt:lpstr>Thank you MCAS for watching!   Mike Baird</vt:lpstr>
    </vt:vector>
  </TitlesOfParts>
  <Company>bairdphotos.com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Mike Baird</dc:title>
  <dc:creator>Mike Baird</dc:creator>
  <cp:lastModifiedBy>Mike Baird</cp:lastModifiedBy>
  <cp:revision>71</cp:revision>
  <dcterms:created xsi:type="dcterms:W3CDTF">2009-08-08T05:03:02Z</dcterms:created>
  <dcterms:modified xsi:type="dcterms:W3CDTF">2009-08-17T05:53:20Z</dcterms:modified>
</cp:coreProperties>
</file>